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70" r:id="rId3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33"/>
    <a:srgbClr val="FF0000"/>
    <a:srgbClr val="00E100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1B563-046C-4C54-9EA3-DF72FBABB1EF}" type="datetimeFigureOut">
              <a:rPr lang="fr-FR" smtClean="0"/>
              <a:pPr/>
              <a:t>10/03/2024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86BAE-2FD8-4756-8F1E-D85B7EFAC4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86BAE-2FD8-4756-8F1E-D85B7EFAC4FB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86BAE-2FD8-4756-8F1E-D85B7EFAC4FB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10/03/2024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10/03/2024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10/03/2024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ZoneTexte 6"/>
          <p:cNvSpPr txBox="1"/>
          <p:nvPr userDrawn="1"/>
        </p:nvSpPr>
        <p:spPr>
          <a:xfrm>
            <a:off x="0" y="4933206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/>
              <a:t>Atelier Expérimentation </a:t>
            </a:r>
            <a:r>
              <a:rPr lang="fr-FR" sz="900" baseline="0" dirty="0" smtClean="0"/>
              <a:t>et Instrumentation – </a:t>
            </a:r>
            <a:r>
              <a:rPr lang="fr-FR" sz="900" baseline="0" dirty="0" smtClean="0"/>
              <a:t>25 au 28 </a:t>
            </a:r>
            <a:r>
              <a:rPr lang="fr-FR" sz="900" baseline="0" dirty="0" smtClean="0"/>
              <a:t>juin </a:t>
            </a:r>
            <a:r>
              <a:rPr lang="fr-FR" sz="900" baseline="0" dirty="0" smtClean="0"/>
              <a:t>2024 </a:t>
            </a:r>
            <a:r>
              <a:rPr lang="fr-FR" sz="900" baseline="0" dirty="0" smtClean="0"/>
              <a:t>– </a:t>
            </a:r>
            <a:r>
              <a:rPr lang="fr-FR" sz="900" baseline="0" dirty="0" smtClean="0"/>
              <a:t>Rennes  </a:t>
            </a:r>
            <a:endParaRPr lang="fr-FR" sz="900" dirty="0"/>
          </a:p>
        </p:txBody>
      </p:sp>
      <p:sp>
        <p:nvSpPr>
          <p:cNvPr id="8" name="ZoneTexte 7"/>
          <p:cNvSpPr txBox="1"/>
          <p:nvPr userDrawn="1"/>
        </p:nvSpPr>
        <p:spPr>
          <a:xfrm>
            <a:off x="8460432" y="4933206"/>
            <a:ext cx="6835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069718C-4B6B-4FA7-906F-1742F3CC2964}" type="slidenum">
              <a:rPr lang="fr-FR" sz="900" smtClean="0"/>
              <a:pPr algn="r"/>
              <a:t>‹N°›</a:t>
            </a:fld>
            <a:r>
              <a:rPr lang="fr-FR" sz="900" dirty="0" smtClean="0"/>
              <a:t> / 2</a:t>
            </a:r>
            <a:endParaRPr lang="fr-FR" sz="9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10/03/2024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10/03/2024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10/03/2024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10/03/2024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10/03/2024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10/03/2024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10/03/2024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10/03/2024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1547664" y="33468"/>
            <a:ext cx="7416824" cy="81009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fr-FR" sz="3000" b="1" spc="-1" dirty="0" smtClean="0">
                <a:solidFill>
                  <a:srgbClr val="000000"/>
                </a:solidFill>
              </a:rPr>
              <a:t>Titre</a:t>
            </a:r>
            <a:br>
              <a:rPr lang="fr-FR" sz="3000" b="1" spc="-1" dirty="0" smtClean="0">
                <a:solidFill>
                  <a:srgbClr val="000000"/>
                </a:solidFill>
              </a:rPr>
            </a:br>
            <a:r>
              <a:rPr lang="fr-FR" sz="1800" b="1" spc="-1" dirty="0" smtClean="0">
                <a:solidFill>
                  <a:srgbClr val="000000"/>
                </a:solidFill>
              </a:rPr>
              <a:t>Auteurs (</a:t>
            </a:r>
            <a:r>
              <a:rPr lang="fr-FR" sz="1800" b="1" i="1" spc="-1" dirty="0" smtClean="0">
                <a:solidFill>
                  <a:srgbClr val="000000"/>
                </a:solidFill>
              </a:rPr>
              <a:t>Laboratoires)</a:t>
            </a:r>
            <a:br>
              <a:rPr lang="fr-FR" sz="1800" b="1" i="1" spc="-1" dirty="0" smtClean="0">
                <a:solidFill>
                  <a:srgbClr val="000000"/>
                </a:solidFill>
              </a:rPr>
            </a:br>
            <a:endParaRPr lang="fr-FR" sz="1800" i="1" spc="-1" dirty="0">
              <a:solidFill>
                <a:srgbClr val="000000"/>
              </a:solidFill>
            </a:endParaRPr>
          </a:p>
        </p:txBody>
      </p:sp>
      <p:pic>
        <p:nvPicPr>
          <p:cNvPr id="1027" name="Picture 3" descr="Z:\Téléchargements\logo_AEI202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154" y="51470"/>
            <a:ext cx="1388502" cy="540000"/>
          </a:xfrm>
          <a:prstGeom prst="rect">
            <a:avLst/>
          </a:prstGeom>
          <a:noFill/>
        </p:spPr>
      </p:pic>
      <p:sp>
        <p:nvSpPr>
          <p:cNvPr id="10" name="ZoneTexte 6"/>
          <p:cNvSpPr txBox="1">
            <a:spLocks noChangeArrowheads="1"/>
          </p:cNvSpPr>
          <p:nvPr/>
        </p:nvSpPr>
        <p:spPr bwMode="auto">
          <a:xfrm>
            <a:off x="179389" y="994935"/>
            <a:ext cx="878522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r>
              <a:rPr lang="fr-FR" altLang="x-none" b="1" dirty="0" smtClean="0"/>
              <a:t>Contexte &amp; Objectifs:</a:t>
            </a:r>
          </a:p>
          <a:p>
            <a:endParaRPr lang="fr-FR" altLang="x-none" b="1" dirty="0" smtClean="0"/>
          </a:p>
          <a:p>
            <a:endParaRPr lang="fr-FR" altLang="x-none" b="1" dirty="0" smtClean="0"/>
          </a:p>
          <a:p>
            <a:endParaRPr lang="fr-FR" altLang="x-none" dirty="0" smtClean="0"/>
          </a:p>
          <a:p>
            <a:endParaRPr lang="fr-FR" altLang="x-none" dirty="0" smtClean="0"/>
          </a:p>
          <a:p>
            <a:endParaRPr lang="fr-FR" altLang="x-none" dirty="0" smtClean="0"/>
          </a:p>
          <a:p>
            <a:endParaRPr lang="fr-FR" altLang="x-none" dirty="0"/>
          </a:p>
          <a:p>
            <a:endParaRPr lang="fr-FR" altLang="x-none" dirty="0"/>
          </a:p>
          <a:p>
            <a:endParaRPr lang="fr-FR" altLang="x-none" dirty="0"/>
          </a:p>
          <a:p>
            <a:endParaRPr lang="fr-FR" altLang="x-none" dirty="0"/>
          </a:p>
          <a:p>
            <a:endParaRPr lang="fr-FR" altLang="x-none" dirty="0"/>
          </a:p>
          <a:p>
            <a:endParaRPr lang="fr-FR" altLang="x-none" dirty="0"/>
          </a:p>
        </p:txBody>
      </p:sp>
      <p:sp>
        <p:nvSpPr>
          <p:cNvPr id="14" name="ZoneTexte 7"/>
          <p:cNvSpPr txBox="1">
            <a:spLocks noChangeArrowheads="1"/>
          </p:cNvSpPr>
          <p:nvPr/>
        </p:nvSpPr>
        <p:spPr bwMode="auto">
          <a:xfrm>
            <a:off x="179389" y="2139702"/>
            <a:ext cx="87852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r>
              <a:rPr lang="fr-FR" altLang="x-none" b="1" dirty="0" smtClean="0"/>
              <a:t>Méthodologie</a:t>
            </a:r>
            <a:r>
              <a:rPr lang="fr-FR" altLang="x-none" b="1" dirty="0" smtClean="0"/>
              <a:t>:</a:t>
            </a:r>
            <a:endParaRPr lang="fr-FR" altLang="x-none" dirty="0"/>
          </a:p>
          <a:p>
            <a:endParaRPr lang="fr-FR" altLang="x-none" dirty="0"/>
          </a:p>
          <a:p>
            <a:endParaRPr lang="fr-FR" altLang="x-none" dirty="0"/>
          </a:p>
          <a:p>
            <a:endParaRPr lang="fr-FR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6"/>
          <p:cNvSpPr txBox="1">
            <a:spLocks noChangeArrowheads="1"/>
          </p:cNvSpPr>
          <p:nvPr/>
        </p:nvSpPr>
        <p:spPr bwMode="auto">
          <a:xfrm>
            <a:off x="179389" y="994935"/>
            <a:ext cx="878522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r>
              <a:rPr lang="fr-FR" altLang="x-none" b="1" dirty="0" smtClean="0"/>
              <a:t>Résultats:</a:t>
            </a:r>
          </a:p>
          <a:p>
            <a:endParaRPr lang="fr-FR" altLang="x-none" b="1" dirty="0" smtClean="0"/>
          </a:p>
          <a:p>
            <a:endParaRPr lang="fr-FR" altLang="x-none" b="1" dirty="0" smtClean="0"/>
          </a:p>
          <a:p>
            <a:endParaRPr lang="fr-FR" altLang="x-none" dirty="0" smtClean="0"/>
          </a:p>
          <a:p>
            <a:endParaRPr lang="fr-FR" altLang="x-none" dirty="0" smtClean="0"/>
          </a:p>
          <a:p>
            <a:endParaRPr lang="fr-FR" altLang="x-none" dirty="0" smtClean="0"/>
          </a:p>
          <a:p>
            <a:endParaRPr lang="fr-FR" altLang="x-none" dirty="0"/>
          </a:p>
          <a:p>
            <a:endParaRPr lang="fr-FR" altLang="x-none" dirty="0"/>
          </a:p>
          <a:p>
            <a:endParaRPr lang="fr-FR" altLang="x-none" dirty="0"/>
          </a:p>
          <a:p>
            <a:endParaRPr lang="fr-FR" altLang="x-none" dirty="0"/>
          </a:p>
          <a:p>
            <a:endParaRPr lang="fr-FR" altLang="x-none" dirty="0"/>
          </a:p>
          <a:p>
            <a:endParaRPr lang="fr-FR" altLang="x-none" dirty="0"/>
          </a:p>
        </p:txBody>
      </p:sp>
      <p:sp>
        <p:nvSpPr>
          <p:cNvPr id="13" name="ZoneTexte 7"/>
          <p:cNvSpPr txBox="1">
            <a:spLocks noChangeArrowheads="1"/>
          </p:cNvSpPr>
          <p:nvPr/>
        </p:nvSpPr>
        <p:spPr bwMode="auto">
          <a:xfrm>
            <a:off x="179389" y="3974742"/>
            <a:ext cx="878522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r>
              <a:rPr lang="fr-FR" altLang="x-none" b="1" dirty="0" smtClean="0"/>
              <a:t>Conclusions &amp; Perspectives:</a:t>
            </a:r>
          </a:p>
          <a:p>
            <a:endParaRPr lang="fr-FR" altLang="x-none" dirty="0"/>
          </a:p>
          <a:p>
            <a:endParaRPr lang="fr-FR" altLang="x-none" dirty="0"/>
          </a:p>
          <a:p>
            <a:endParaRPr lang="fr-FR" altLang="x-none" dirty="0"/>
          </a:p>
          <a:p>
            <a:endParaRPr lang="fr-FR" altLang="x-none" dirty="0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547664" y="33468"/>
            <a:ext cx="7416824" cy="810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1" i="0" u="none" strike="noStrike" kern="1200" cap="none" spc="-1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Titre</a:t>
            </a:r>
            <a:br>
              <a:rPr kumimoji="0" lang="fr-FR" sz="3000" b="1" i="0" u="none" strike="noStrike" kern="1200" cap="none" spc="-1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1" i="0" u="none" strike="noStrike" kern="1200" cap="none" spc="-1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Auteurs (</a:t>
            </a:r>
            <a:r>
              <a:rPr kumimoji="0" lang="fr-FR" sz="1800" b="1" i="1" u="none" strike="noStrike" kern="1200" cap="none" spc="-1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Laboratoires)</a:t>
            </a:r>
            <a:br>
              <a:rPr kumimoji="0" lang="fr-FR" sz="1800" b="1" i="1" u="none" strike="noStrike" kern="1200" cap="none" spc="-1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1800" b="0" i="1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3" descr="Z:\Téléchargements\logo_AEI202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154" y="51470"/>
            <a:ext cx="1388502" cy="54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1270</TotalTime>
  <Words>16</Words>
  <Application>Microsoft Office PowerPoint</Application>
  <PresentationFormat>Affichage à l'écran (16:9)</PresentationFormat>
  <Paragraphs>29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Titre Auteurs (Laboratoires) 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flash AEI 2022</dc:title>
  <dc:creator>defe</dc:creator>
  <cp:lastModifiedBy>defe</cp:lastModifiedBy>
  <cp:revision>364</cp:revision>
  <dcterms:created xsi:type="dcterms:W3CDTF">2020-02-06T13:39:10Z</dcterms:created>
  <dcterms:modified xsi:type="dcterms:W3CDTF">2024-03-10T18:07:08Z</dcterms:modified>
</cp:coreProperties>
</file>